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B3C76-AF20-4613-B9B0-E809A4AC4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35AD9-AEE7-4886-BAF1-A21E29A1E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7D35F-311A-4710-987F-1DFE38C6A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BA5-3AC9-41BB-8BA5-BAB5C8BE4D86}" type="datetimeFigureOut">
              <a:rPr lang="lv-LV" smtClean="0"/>
              <a:t>01.08.2017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0BA7D-47BF-4A4B-811D-D62180D49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384FD-0D5C-45C4-9E68-5A4CCFEB2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0B84-CD67-46D4-AA01-9647D09C814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296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6533-33D5-4D68-9EFD-D977A996D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692BB-80E0-4DAE-BADD-DB36F6C15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D985D-D4E7-4BD4-8163-77BC3C159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BA5-3AC9-41BB-8BA5-BAB5C8BE4D86}" type="datetimeFigureOut">
              <a:rPr lang="lv-LV" smtClean="0"/>
              <a:t>01.08.2017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ED12E-188D-4214-9774-00FFE0B4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45FDC-DCA1-4ECE-A3B3-DCEE36B2F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0B84-CD67-46D4-AA01-9647D09C814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939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6D6EEE-50D7-4FBD-ABA3-BEFFE820E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AE2DE-51AF-4786-B37D-654911472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FA0C7-4FA0-4281-898D-8FF8BC06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BA5-3AC9-41BB-8BA5-BAB5C8BE4D86}" type="datetimeFigureOut">
              <a:rPr lang="lv-LV" smtClean="0"/>
              <a:t>01.08.2017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19FE8-4404-423B-853B-17D617E1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5D31F-815A-4003-83B5-208DB959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0B84-CD67-46D4-AA01-9647D09C814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671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0A2C-93C8-4FF1-977F-20AF0D90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1E51E-F95B-4E4A-8814-ADB0BEB7A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CCB86-BC71-4B2F-813B-9D5673B31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BA5-3AC9-41BB-8BA5-BAB5C8BE4D86}" type="datetimeFigureOut">
              <a:rPr lang="lv-LV" smtClean="0"/>
              <a:t>01.08.2017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1D894-08C5-453E-A840-C621969B4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8B017-1A9B-4FA9-BE0A-867634A15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0B84-CD67-46D4-AA01-9647D09C814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220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881D-E165-42C1-B030-EB3ED2704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2697F-2E97-422F-82ED-7118E9CA7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F0907-21B3-4852-818B-F4D53F47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BA5-3AC9-41BB-8BA5-BAB5C8BE4D86}" type="datetimeFigureOut">
              <a:rPr lang="lv-LV" smtClean="0"/>
              <a:t>01.08.2017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96106-8222-46E6-8474-28F87FBEC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A89D1-19BF-4D50-A83C-13AB3637F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0B84-CD67-46D4-AA01-9647D09C814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263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EDF2D-5126-453C-B5BC-504BC540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229B4-BD16-4E93-BB72-D03C0B70D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E3661-8C31-4B5A-AC74-E326CA48C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DDBDF-794B-4C02-A153-CCA27DE9F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BA5-3AC9-41BB-8BA5-BAB5C8BE4D86}" type="datetimeFigureOut">
              <a:rPr lang="lv-LV" smtClean="0"/>
              <a:t>01.08.2017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B1B22-0917-44E2-9C0A-4F9C0C4C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0CE3D-7DF3-4275-8413-6E36488D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0B84-CD67-46D4-AA01-9647D09C814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552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5B0B7-78A2-4BD4-9263-67796EB0A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EDA2A-D26A-48FB-B296-D6E522C1F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2118A-8940-4700-98A1-DDC78806A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E9A167-F8BC-4E49-8B89-23AF801C9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E2FA44-D975-4DFA-87C3-FDDB56C6C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5B86C6-55BA-4677-94A0-9B789E18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BA5-3AC9-41BB-8BA5-BAB5C8BE4D86}" type="datetimeFigureOut">
              <a:rPr lang="lv-LV" smtClean="0"/>
              <a:t>01.08.2017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EA3C18-E8B8-45E2-AE30-1B243C35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952755-7B4C-4B6B-B82A-7632A801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0B84-CD67-46D4-AA01-9647D09C814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391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BB82-EDDE-4C13-9EA1-8C148C473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3A6EE6-225B-4803-BBA1-5C1E2A57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BA5-3AC9-41BB-8BA5-BAB5C8BE4D86}" type="datetimeFigureOut">
              <a:rPr lang="lv-LV" smtClean="0"/>
              <a:t>01.08.2017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0BB313-8E23-4A07-9840-A67B54A03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5441F-35BB-4BE2-91DF-8FFD0841D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0B84-CD67-46D4-AA01-9647D09C814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517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1B7B8F-565A-43CA-9DAD-60E379698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BA5-3AC9-41BB-8BA5-BAB5C8BE4D86}" type="datetimeFigureOut">
              <a:rPr lang="lv-LV" smtClean="0"/>
              <a:t>01.08.2017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118002-3941-4B42-BE28-EE2E6165C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3E836-F79F-42D2-84C9-59709AFAB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0B84-CD67-46D4-AA01-9647D09C814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2560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2D32-C45E-45B7-855B-8ED18A7B7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EF8CB-4A23-4AF0-9183-D69A78E5B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1F19C-4280-4659-8AE2-D0307B974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60F48-9355-4FD9-9CCB-93F39FAB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BA5-3AC9-41BB-8BA5-BAB5C8BE4D86}" type="datetimeFigureOut">
              <a:rPr lang="lv-LV" smtClean="0"/>
              <a:t>01.08.2017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273FB-BB3A-4D5A-9883-67C779A25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A7CC3-AE31-4126-835F-B22FA1434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0B84-CD67-46D4-AA01-9647D09C814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456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E16DA-5FD9-4CE0-BFEE-B8A67BC21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0B0A3-C62E-4562-BAD0-FCD0BC1D6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7478A-E85E-45FA-AB66-7E0011938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36940-827C-4A5C-9E21-3060CFAB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BA5-3AC9-41BB-8BA5-BAB5C8BE4D86}" type="datetimeFigureOut">
              <a:rPr lang="lv-LV" smtClean="0"/>
              <a:t>01.08.2017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E4554-322B-4CE8-8415-20B24D498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A3A83-B13E-4B17-A2B1-7BF2DDC3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0B84-CD67-46D4-AA01-9647D09C814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924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E365D2-1AEC-45C8-BDB8-BF08CDCA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E6969-74BD-4106-9CC2-7F2A7CDD3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F607F-42DA-422F-8B89-FB7001BAE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37BA5-3AC9-41BB-8BA5-BAB5C8BE4D86}" type="datetimeFigureOut">
              <a:rPr lang="lv-LV" smtClean="0"/>
              <a:t>01.08.2017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E60F4-721D-4489-B61A-B68570BFB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54290-C150-4E22-811C-62194F43C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50B84-CD67-46D4-AA01-9647D09C814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221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AF06A-9770-4384-8AD4-BE7998A35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06600-E924-46E6-BA05-9B6CB9B20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556600" flipH="1">
            <a:off x="2556379" y="8401530"/>
            <a:ext cx="45719" cy="1012548"/>
          </a:xfrm>
        </p:spPr>
        <p:txBody>
          <a:bodyPr/>
          <a:lstStyle/>
          <a:p>
            <a:endParaRPr lang="lv-LV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9B57BDE-174F-4A03-954A-6B577B173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192857"/>
              </p:ext>
            </p:extLst>
          </p:nvPr>
        </p:nvGraphicFramePr>
        <p:xfrm>
          <a:off x="3118734" y="1413955"/>
          <a:ext cx="6391656" cy="3634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7314">
                  <a:extLst>
                    <a:ext uri="{9D8B030D-6E8A-4147-A177-3AD203B41FA5}">
                      <a16:colId xmlns:a16="http://schemas.microsoft.com/office/drawing/2014/main" val="1712976855"/>
                    </a:ext>
                  </a:extLst>
                </a:gridCol>
                <a:gridCol w="1344168">
                  <a:extLst>
                    <a:ext uri="{9D8B030D-6E8A-4147-A177-3AD203B41FA5}">
                      <a16:colId xmlns:a16="http://schemas.microsoft.com/office/drawing/2014/main" val="561974314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200141110"/>
                    </a:ext>
                  </a:extLst>
                </a:gridCol>
                <a:gridCol w="1271016">
                  <a:extLst>
                    <a:ext uri="{9D8B030D-6E8A-4147-A177-3AD203B41FA5}">
                      <a16:colId xmlns:a16="http://schemas.microsoft.com/office/drawing/2014/main" val="3074575521"/>
                    </a:ext>
                  </a:extLst>
                </a:gridCol>
                <a:gridCol w="768726">
                  <a:extLst>
                    <a:ext uri="{9D8B030D-6E8A-4147-A177-3AD203B41FA5}">
                      <a16:colId xmlns:a16="http://schemas.microsoft.com/office/drawing/2014/main" val="1773899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VĀRDS,UZVĀRDS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ZIVJU SKAITS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SVARS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PUNKTI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VIETA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69344059"/>
                  </a:ext>
                </a:extLst>
              </a:tr>
              <a:tr h="26965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solidFill>
                            <a:srgbClr val="FF0000"/>
                          </a:solidFill>
                          <a:effectLst/>
                        </a:rPr>
                        <a:t>Viktors Ūdris</a:t>
                      </a:r>
                      <a:endParaRPr lang="lv-LV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lv-LV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solidFill>
                            <a:srgbClr val="FF0000"/>
                          </a:solidFill>
                          <a:effectLst/>
                        </a:rPr>
                        <a:t>2215</a:t>
                      </a:r>
                      <a:endParaRPr lang="lv-LV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296,5</a:t>
                      </a:r>
                      <a:endParaRPr lang="lv-LV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lv-LV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444022925"/>
                  </a:ext>
                </a:extLst>
              </a:tr>
              <a:tr h="26965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solidFill>
                            <a:srgbClr val="00B050"/>
                          </a:solidFill>
                          <a:effectLst/>
                        </a:rPr>
                        <a:t>Sandris Jonāns</a:t>
                      </a:r>
                      <a:endParaRPr lang="lv-LV" sz="16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solidFill>
                            <a:srgbClr val="00B050"/>
                          </a:solidFill>
                          <a:effectLst/>
                        </a:rPr>
                        <a:t>61</a:t>
                      </a:r>
                      <a:endParaRPr lang="lv-LV" sz="16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solidFill>
                            <a:srgbClr val="00B050"/>
                          </a:solidFill>
                          <a:effectLst/>
                        </a:rPr>
                        <a:t>2355</a:t>
                      </a:r>
                      <a:endParaRPr lang="lv-LV" sz="16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296,5</a:t>
                      </a:r>
                      <a:endParaRPr lang="lv-LV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lv-LV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98838978"/>
                  </a:ext>
                </a:extLst>
              </a:tr>
              <a:tr h="26965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solidFill>
                            <a:srgbClr val="00B0F0"/>
                          </a:solidFill>
                          <a:effectLst/>
                        </a:rPr>
                        <a:t>Ingars  Vestfāls</a:t>
                      </a:r>
                      <a:endParaRPr lang="lv-LV" sz="160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solidFill>
                            <a:srgbClr val="00B0F0"/>
                          </a:solidFill>
                          <a:effectLst/>
                        </a:rPr>
                        <a:t>16</a:t>
                      </a:r>
                      <a:endParaRPr lang="lv-LV" sz="160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solidFill>
                            <a:srgbClr val="00B0F0"/>
                          </a:solidFill>
                          <a:effectLst/>
                        </a:rPr>
                        <a:t>2140</a:t>
                      </a:r>
                      <a:endParaRPr lang="lv-LV" sz="160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240</a:t>
                      </a:r>
                      <a:endParaRPr lang="lv-LV" sz="16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3</a:t>
                      </a:r>
                      <a:endParaRPr lang="lv-LV" sz="16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609353366"/>
                  </a:ext>
                </a:extLst>
              </a:tr>
              <a:tr h="26965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Rolands Kaļeiņikovs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12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1365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148,5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4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89380301"/>
                  </a:ext>
                </a:extLst>
              </a:tr>
              <a:tr h="26965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Jānis Vilēvičs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24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1020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126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5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45794023"/>
                  </a:ext>
                </a:extLst>
              </a:tr>
              <a:tr h="26965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Ainārs Kārkliņš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21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805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101,5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6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446407504"/>
                  </a:ext>
                </a:extLst>
              </a:tr>
              <a:tr h="26965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Genādijs Sinkēvičs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18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685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86,5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7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73105326"/>
                  </a:ext>
                </a:extLst>
              </a:tr>
              <a:tr h="26965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Daiga Karlsone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10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690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79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8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976863136"/>
                  </a:ext>
                </a:extLst>
              </a:tr>
              <a:tr h="26965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Artūrs Beļēvičs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_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_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_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9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14157642"/>
                  </a:ext>
                </a:extLst>
              </a:tr>
              <a:tr h="643360">
                <a:tc>
                  <a:txBody>
                    <a:bodyPr/>
                    <a:lstStyle/>
                    <a:p>
                      <a:pPr algn="ctr" fontAlgn="b"/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958046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00A3-D03E-4E5F-934D-2648B7DF5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777171"/>
              </p:ext>
            </p:extLst>
          </p:nvPr>
        </p:nvGraphicFramePr>
        <p:xfrm>
          <a:off x="0" y="0"/>
          <a:ext cx="12192001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3536">
                  <a:extLst>
                    <a:ext uri="{9D8B030D-6E8A-4147-A177-3AD203B41FA5}">
                      <a16:colId xmlns:a16="http://schemas.microsoft.com/office/drawing/2014/main" val="395188870"/>
                    </a:ext>
                  </a:extLst>
                </a:gridCol>
                <a:gridCol w="2458608">
                  <a:extLst>
                    <a:ext uri="{9D8B030D-6E8A-4147-A177-3AD203B41FA5}">
                      <a16:colId xmlns:a16="http://schemas.microsoft.com/office/drawing/2014/main" val="3223030036"/>
                    </a:ext>
                  </a:extLst>
                </a:gridCol>
                <a:gridCol w="1616619">
                  <a:extLst>
                    <a:ext uri="{9D8B030D-6E8A-4147-A177-3AD203B41FA5}">
                      <a16:colId xmlns:a16="http://schemas.microsoft.com/office/drawing/2014/main" val="840928899"/>
                    </a:ext>
                  </a:extLst>
                </a:gridCol>
                <a:gridCol w="1616619">
                  <a:extLst>
                    <a:ext uri="{9D8B030D-6E8A-4147-A177-3AD203B41FA5}">
                      <a16:colId xmlns:a16="http://schemas.microsoft.com/office/drawing/2014/main" val="3687043082"/>
                    </a:ext>
                  </a:extLst>
                </a:gridCol>
                <a:gridCol w="1616619">
                  <a:extLst>
                    <a:ext uri="{9D8B030D-6E8A-4147-A177-3AD203B41FA5}">
                      <a16:colId xmlns:a16="http://schemas.microsoft.com/office/drawing/2014/main" val="185602513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PIEAUGUŠAJIEM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496615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49114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VĀRDS,UZVĀRDS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ZIVJU SKAITS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SVARS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PUNKTI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VIETA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505410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Viktors Ūdris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2215</a:t>
                      </a:r>
                      <a:endParaRPr lang="lv-LV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296,5</a:t>
                      </a:r>
                      <a:endParaRPr lang="lv-LV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24047226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Sandris Jonāns</a:t>
                      </a:r>
                      <a:endParaRPr lang="lv-LV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61</a:t>
                      </a:r>
                      <a:endParaRPr lang="lv-LV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2355</a:t>
                      </a:r>
                      <a:endParaRPr lang="lv-LV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296,5</a:t>
                      </a:r>
                      <a:endParaRPr lang="lv-LV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lv-LV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98483909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Ingars  Vestfāls</a:t>
                      </a:r>
                      <a:endParaRPr lang="lv-LV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16</a:t>
                      </a:r>
                      <a:endParaRPr lang="lv-LV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2140</a:t>
                      </a:r>
                      <a:endParaRPr lang="lv-LV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240</a:t>
                      </a:r>
                      <a:endParaRPr lang="lv-LV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lv-LV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73397587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Rolands Kaļeiņikovs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12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1365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148,5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4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81613265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Jānis Vilēvičs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24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1020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126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5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254788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Ainārs Kārkliņš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21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805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101,5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6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41098503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Genādijs Sinkēvičs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18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685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86,5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7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8368341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Daiga Karlsone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10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690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79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8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675542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Artūrs Beļēvičs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_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_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_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9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38659094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28346197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BĒRNIEM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749816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4641054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VĀRDS,UZVĀRDS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</a:rPr>
                        <a:t>ZIVJU SKAITS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SVARS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PUNKTI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</a:rPr>
                        <a:t>VIETA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91352944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Emils Nils Eltermanis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390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7165643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u="none" strike="noStrike">
                          <a:effectLst/>
                        </a:rPr>
                        <a:t>Viktorija Maurāne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u="none" strike="noStrike">
                          <a:effectLst/>
                        </a:rPr>
                        <a:t>_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u="none" strike="noStrike" dirty="0">
                          <a:effectLst/>
                        </a:rPr>
                        <a:t>2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333059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739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145</Words>
  <Application>Microsoft Office PowerPoint</Application>
  <PresentationFormat>Widescreen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Imants Andersons</dc:creator>
  <cp:lastModifiedBy>Imants Andersons</cp:lastModifiedBy>
  <cp:revision>3</cp:revision>
  <dcterms:created xsi:type="dcterms:W3CDTF">2017-08-01T17:12:43Z</dcterms:created>
  <dcterms:modified xsi:type="dcterms:W3CDTF">2017-08-01T17:47:07Z</dcterms:modified>
</cp:coreProperties>
</file>